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645" r:id="rId2"/>
    <p:sldId id="653" r:id="rId3"/>
    <p:sldId id="665" r:id="rId4"/>
    <p:sldId id="666" r:id="rId5"/>
    <p:sldId id="667" r:id="rId6"/>
    <p:sldId id="670" r:id="rId7"/>
    <p:sldId id="671" r:id="rId8"/>
    <p:sldId id="668" r:id="rId9"/>
    <p:sldId id="669" r:id="rId10"/>
    <p:sldId id="672" r:id="rId11"/>
    <p:sldId id="664" r:id="rId12"/>
    <p:sldId id="673" r:id="rId13"/>
    <p:sldId id="674" r:id="rId14"/>
    <p:sldId id="675" r:id="rId15"/>
    <p:sldId id="676" r:id="rId16"/>
    <p:sldId id="677" r:id="rId17"/>
    <p:sldId id="678" r:id="rId18"/>
    <p:sldId id="679" r:id="rId19"/>
    <p:sldId id="680" r:id="rId20"/>
    <p:sldId id="681" r:id="rId21"/>
    <p:sldId id="682" r:id="rId22"/>
    <p:sldId id="683" r:id="rId23"/>
    <p:sldId id="690" r:id="rId24"/>
    <p:sldId id="684" r:id="rId25"/>
    <p:sldId id="685" r:id="rId26"/>
    <p:sldId id="686" r:id="rId27"/>
    <p:sldId id="687" r:id="rId28"/>
    <p:sldId id="688" r:id="rId29"/>
    <p:sldId id="689" r:id="rId30"/>
    <p:sldId id="691" r:id="rId31"/>
    <p:sldId id="692" r:id="rId32"/>
    <p:sldId id="693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4" autoAdjust="0"/>
    <p:restoredTop sz="91470" autoAdjust="0"/>
  </p:normalViewPr>
  <p:slideViewPr>
    <p:cSldViewPr>
      <p:cViewPr>
        <p:scale>
          <a:sx n="87" d="100"/>
          <a:sy n="87" d="100"/>
        </p:scale>
        <p:origin x="1128" y="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2016. 8. 27.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August 27,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2016. 8. 27.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2016. 8. 27.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2016. 8. 27.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2016. 8. 27.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2016. 8. 27.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2016. 8. 27.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2016. 8. 27.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2016. 8. 27.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2016. 8. 27.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2594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TensorBoard</a:t>
            </a:r>
          </a:p>
          <a:p>
            <a:pPr algn="ctr"/>
            <a:r>
              <a:rPr lang="en-US" altLang="ko-KR" sz="3200" dirty="0" smtClean="0">
                <a:solidFill>
                  <a:srgbClr val="C00000"/>
                </a:solidFill>
              </a:rPr>
              <a:t>: Logistic regression, MLP, and CNN</a:t>
            </a:r>
            <a:endParaRPr lang="en-US" altLang="ko-KR" sz="32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2594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TensorBoard</a:t>
            </a:r>
          </a:p>
          <a:p>
            <a:pPr algn="ctr"/>
            <a:r>
              <a:rPr lang="en-US" altLang="ko-KR" sz="3600" dirty="0" smtClean="0">
                <a:solidFill>
                  <a:srgbClr val="C00000"/>
                </a:solidFill>
              </a:rPr>
              <a:t>Multi-layer perceptron</a:t>
            </a:r>
            <a:endParaRPr lang="en-US" altLang="ko-KR" sz="3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3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636591"/>
            <a:ext cx="8496300" cy="358481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14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516" y="476250"/>
            <a:ext cx="7750968" cy="5905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3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677615"/>
            <a:ext cx="8496300" cy="350276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3850" y="2060848"/>
            <a:ext cx="381610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3528" y="3573016"/>
            <a:ext cx="381610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09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56480"/>
            <a:ext cx="8496300" cy="314503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7866" y="2276872"/>
            <a:ext cx="381610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7544" y="2780928"/>
            <a:ext cx="381610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7544" y="3284984"/>
            <a:ext cx="381610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3789040"/>
            <a:ext cx="381610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20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627747"/>
            <a:ext cx="8496300" cy="360250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70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40254"/>
            <a:ext cx="8496300" cy="377749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48568"/>
            <a:ext cx="8496300" cy="49608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12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995" y="476250"/>
            <a:ext cx="7392010" cy="5905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9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727829"/>
            <a:ext cx="8496300" cy="540234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93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How it works: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1191711"/>
            <a:ext cx="571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1. Use “with </a:t>
            </a:r>
            <a:r>
              <a:rPr kumimoji="1" lang="en-US" altLang="ko-KR" sz="2400" dirty="0" err="1" smtClean="0"/>
              <a:t>tf.variable_scope</a:t>
            </a:r>
            <a:r>
              <a:rPr kumimoji="1" lang="en-US" altLang="ko-KR" sz="2400" dirty="0" smtClean="0"/>
              <a:t>(“NAME”):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3568" y="1790501"/>
            <a:ext cx="81984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2. Define summary writer</a:t>
            </a:r>
          </a:p>
          <a:p>
            <a:r>
              <a:rPr kumimoji="1" lang="en-US" altLang="ko-KR" dirty="0" smtClean="0"/>
              <a:t>  - </a:t>
            </a:r>
            <a:r>
              <a:rPr kumimoji="1" lang="en-US" altLang="ko-KR" b="1" dirty="0" err="1" smtClean="0">
                <a:solidFill>
                  <a:srgbClr val="FF0000"/>
                </a:solidFill>
              </a:rPr>
              <a:t>summary_writer</a:t>
            </a:r>
            <a:r>
              <a:rPr kumimoji="1" lang="en-US" altLang="ko-KR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dirty="0" smtClean="0"/>
              <a:t>= </a:t>
            </a:r>
            <a:r>
              <a:rPr kumimoji="1" lang="en-US" altLang="ko-KR" dirty="0" err="1" smtClean="0"/>
              <a:t>tf.train.SummaryWriter</a:t>
            </a:r>
            <a:r>
              <a:rPr kumimoji="1" lang="en-US" altLang="ko-KR" dirty="0" smtClean="0"/>
              <a:t>(“PATH”, graph=</a:t>
            </a:r>
            <a:r>
              <a:rPr kumimoji="1" lang="en-US" altLang="ko-KR" dirty="0" err="1" smtClean="0"/>
              <a:t>sess.graph</a:t>
            </a:r>
            <a:r>
              <a:rPr kumimoji="1" lang="en-US" altLang="ko-KR" dirty="0" smtClean="0"/>
              <a:t>)</a:t>
            </a:r>
            <a:endParaRPr kumimoji="1" lang="ko-KR" alt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83568" y="2666290"/>
            <a:ext cx="4569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3. Define scalars to summary</a:t>
            </a:r>
          </a:p>
          <a:p>
            <a:r>
              <a:rPr kumimoji="1" lang="en-US" altLang="ko-KR" dirty="0"/>
              <a:t> </a:t>
            </a:r>
            <a:r>
              <a:rPr kumimoji="1" lang="en-US" altLang="ko-KR" dirty="0" smtClean="0"/>
              <a:t> - </a:t>
            </a:r>
            <a:r>
              <a:rPr kumimoji="1" lang="en-US" altLang="ko-KR" dirty="0" err="1" smtClean="0"/>
              <a:t>tf.scalar_summary</a:t>
            </a:r>
            <a:r>
              <a:rPr kumimoji="1" lang="en-US" altLang="ko-KR" dirty="0" smtClean="0"/>
              <a:t>(‘</a:t>
            </a:r>
            <a:r>
              <a:rPr kumimoji="1" lang="en-US" altLang="ko-KR" dirty="0" err="1" smtClean="0"/>
              <a:t>cross_entropy</a:t>
            </a:r>
            <a:r>
              <a:rPr kumimoji="1" lang="en-US" altLang="ko-KR" dirty="0" smtClean="0"/>
              <a:t>’, cost)</a:t>
            </a:r>
          </a:p>
          <a:p>
            <a:r>
              <a:rPr kumimoji="1" lang="en-US" altLang="ko-KR" dirty="0"/>
              <a:t> </a:t>
            </a:r>
            <a:r>
              <a:rPr kumimoji="1" lang="en-US" altLang="ko-KR" dirty="0" smtClean="0"/>
              <a:t> - </a:t>
            </a:r>
            <a:r>
              <a:rPr kumimoji="1" lang="en-US" altLang="ko-KR" dirty="0" err="1"/>
              <a:t>tf.scalar_summary</a:t>
            </a:r>
            <a:r>
              <a:rPr kumimoji="1" lang="en-US" altLang="ko-KR" dirty="0" smtClean="0"/>
              <a:t>(‘accuracy’, </a:t>
            </a:r>
            <a:r>
              <a:rPr kumimoji="1" lang="en-US" altLang="ko-KR" dirty="0" err="1" smtClean="0"/>
              <a:t>accr</a:t>
            </a:r>
            <a:r>
              <a:rPr kumimoji="1" lang="en-US" altLang="ko-KR" dirty="0" smtClean="0"/>
              <a:t>)</a:t>
            </a:r>
            <a:endParaRPr kumimoji="1" lang="ko-KR" alt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83568" y="3819078"/>
            <a:ext cx="42055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4. Merge summaries</a:t>
            </a:r>
          </a:p>
          <a:p>
            <a:r>
              <a:rPr kumimoji="1" lang="en-US" altLang="ko-KR" dirty="0"/>
              <a:t> </a:t>
            </a:r>
            <a:r>
              <a:rPr kumimoji="1" lang="en-US" altLang="ko-KR" dirty="0" smtClean="0"/>
              <a:t> - </a:t>
            </a:r>
            <a:r>
              <a:rPr kumimoji="1" lang="en-US" altLang="ko-KR" b="1" dirty="0" smtClean="0">
                <a:solidFill>
                  <a:srgbClr val="00B0F0"/>
                </a:solidFill>
              </a:rPr>
              <a:t>merged</a:t>
            </a:r>
            <a:r>
              <a:rPr kumimoji="1" lang="en-US" altLang="ko-KR" dirty="0" smtClean="0">
                <a:solidFill>
                  <a:srgbClr val="00B0F0"/>
                </a:solidFill>
              </a:rPr>
              <a:t> </a:t>
            </a:r>
            <a:r>
              <a:rPr kumimoji="1" lang="en-US" altLang="ko-KR" dirty="0" smtClean="0"/>
              <a:t>= </a:t>
            </a:r>
            <a:r>
              <a:rPr kumimoji="1" lang="en-US" altLang="ko-KR" dirty="0" err="1" smtClean="0"/>
              <a:t>tf.merge_all_summaries</a:t>
            </a:r>
            <a:r>
              <a:rPr kumimoji="1" lang="en-US" altLang="ko-KR" dirty="0" smtClean="0"/>
              <a:t>()</a:t>
            </a:r>
            <a:endParaRPr kumimoji="1" lang="ko-KR" alt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83568" y="4694867"/>
            <a:ext cx="50521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5. Session run merge</a:t>
            </a:r>
          </a:p>
          <a:p>
            <a:r>
              <a:rPr kumimoji="1" lang="en-US" altLang="ko-KR" dirty="0"/>
              <a:t> </a:t>
            </a:r>
            <a:r>
              <a:rPr kumimoji="1" lang="en-US" altLang="ko-KR" dirty="0" smtClean="0"/>
              <a:t> - </a:t>
            </a:r>
            <a:r>
              <a:rPr kumimoji="1" lang="en-US" altLang="ko-KR" b="1" dirty="0" smtClean="0">
                <a:solidFill>
                  <a:srgbClr val="00B050"/>
                </a:solidFill>
              </a:rPr>
              <a:t>summary </a:t>
            </a:r>
            <a:r>
              <a:rPr kumimoji="1" lang="en-US" altLang="ko-KR" dirty="0" smtClean="0"/>
              <a:t>= </a:t>
            </a:r>
            <a:r>
              <a:rPr kumimoji="1" lang="en-US" altLang="ko-KR" dirty="0" err="1" smtClean="0"/>
              <a:t>sess.run</a:t>
            </a:r>
            <a:r>
              <a:rPr kumimoji="1" lang="en-US" altLang="ko-KR" dirty="0" smtClean="0"/>
              <a:t>(</a:t>
            </a:r>
            <a:r>
              <a:rPr kumimoji="1" lang="en-US" altLang="ko-KR" b="1" dirty="0" smtClean="0">
                <a:solidFill>
                  <a:srgbClr val="00B0F0"/>
                </a:solidFill>
              </a:rPr>
              <a:t>merged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feed_dict</a:t>
            </a:r>
            <a:r>
              <a:rPr kumimoji="1" lang="en-US" altLang="ko-KR" dirty="0" smtClean="0"/>
              <a:t>: ~)</a:t>
            </a:r>
            <a:endParaRPr kumimoji="1" lang="ko-KR" alt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83568" y="5570656"/>
            <a:ext cx="56639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6. Add to summary writer</a:t>
            </a:r>
          </a:p>
          <a:p>
            <a:r>
              <a:rPr kumimoji="1" lang="en-US" altLang="ko-KR" dirty="0"/>
              <a:t> </a:t>
            </a:r>
            <a:r>
              <a:rPr kumimoji="1" lang="en-US" altLang="ko-KR" dirty="0" smtClean="0"/>
              <a:t> - </a:t>
            </a:r>
            <a:r>
              <a:rPr kumimoji="1" lang="en-US" altLang="ko-KR" b="1" dirty="0" err="1" smtClean="0">
                <a:solidFill>
                  <a:srgbClr val="FF0000"/>
                </a:solidFill>
              </a:rPr>
              <a:t>summary_writer</a:t>
            </a:r>
            <a:r>
              <a:rPr kumimoji="1" lang="en-US" altLang="ko-KR" dirty="0" err="1" smtClean="0"/>
              <a:t>.add_summary</a:t>
            </a:r>
            <a:r>
              <a:rPr kumimoji="1" lang="en-US" altLang="ko-KR" dirty="0" smtClean="0"/>
              <a:t>(</a:t>
            </a:r>
            <a:r>
              <a:rPr kumimoji="1" lang="en-US" altLang="ko-KR" b="1" dirty="0" smtClean="0">
                <a:solidFill>
                  <a:srgbClr val="00B050"/>
                </a:solidFill>
              </a:rPr>
              <a:t>summary</a:t>
            </a:r>
            <a:r>
              <a:rPr kumimoji="1" lang="en-US" altLang="ko-KR" dirty="0" smtClean="0"/>
              <a:t>, index)</a:t>
            </a:r>
            <a:endParaRPr kumimoji="1"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046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859506"/>
            <a:ext cx="8496300" cy="513898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863" y="476250"/>
            <a:ext cx="7390273" cy="5905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70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777" y="476250"/>
            <a:ext cx="4310445" cy="5905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71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2594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TensorBoard</a:t>
            </a:r>
          </a:p>
          <a:p>
            <a:pPr algn="ctr"/>
            <a:r>
              <a:rPr lang="en-US" altLang="ko-KR" sz="3600" dirty="0" smtClean="0">
                <a:solidFill>
                  <a:srgbClr val="C00000"/>
                </a:solidFill>
              </a:rPr>
              <a:t>Multi-layer perceptron</a:t>
            </a:r>
            <a:endParaRPr lang="en-US" altLang="ko-KR" sz="3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4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50" y="965200"/>
            <a:ext cx="8267700" cy="49276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70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680" y="476250"/>
            <a:ext cx="8076639" cy="5905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9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775" y="476250"/>
            <a:ext cx="7460449" cy="5905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60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29062"/>
            <a:ext cx="8496300" cy="41998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38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050" y="1562100"/>
            <a:ext cx="7835900" cy="37338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5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704756"/>
            <a:ext cx="8496300" cy="544848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880" y="1673448"/>
            <a:ext cx="4165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6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2594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TensorBoard</a:t>
            </a:r>
          </a:p>
          <a:p>
            <a:pPr algn="ctr"/>
            <a:r>
              <a:rPr lang="en-US" altLang="ko-KR" sz="3600" dirty="0" smtClean="0">
                <a:solidFill>
                  <a:srgbClr val="C00000"/>
                </a:solidFill>
              </a:rPr>
              <a:t>Logistic regression</a:t>
            </a:r>
            <a:endParaRPr lang="en-US" altLang="ko-KR" sz="3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20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716624"/>
            <a:ext cx="8496300" cy="542475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03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827467"/>
            <a:ext cx="8496300" cy="520306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46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610" y="476250"/>
            <a:ext cx="4374779" cy="5905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51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57737"/>
            <a:ext cx="8496300" cy="39996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19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855146"/>
            <a:ext cx="8496300" cy="500483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66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38620"/>
            <a:ext cx="8496300" cy="363788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6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385044"/>
            <a:ext cx="8496300" cy="594503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250" y="2551112"/>
            <a:ext cx="6413500" cy="16129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37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565" y="333375"/>
            <a:ext cx="6952869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7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33481</TotalTime>
  <Words>132</Words>
  <Application>Microsoft Macintosh PowerPoint</Application>
  <PresentationFormat>화면 슬라이드 쇼(4:3)</PresentationFormat>
  <Paragraphs>49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How it works: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1130</cp:revision>
  <dcterms:created xsi:type="dcterms:W3CDTF">2010-03-17T18:05:41Z</dcterms:created>
  <dcterms:modified xsi:type="dcterms:W3CDTF">2016-08-27T02:39:40Z</dcterms:modified>
</cp:coreProperties>
</file>